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73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0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66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14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6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7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0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8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4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2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05703-7F69-4DCB-A1FA-5EB2C92E3B5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CC98-DD6A-4C1A-B50F-753341320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51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496"/>
          <a:stretch/>
        </p:blipFill>
        <p:spPr>
          <a:xfrm>
            <a:off x="0" y="-1"/>
            <a:ext cx="12192000" cy="6677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86" t="95204" r="318"/>
          <a:stretch/>
        </p:blipFill>
        <p:spPr>
          <a:xfrm>
            <a:off x="4131424" y="6342611"/>
            <a:ext cx="8021783" cy="3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8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628"/>
          <a:stretch/>
        </p:blipFill>
        <p:spPr>
          <a:xfrm>
            <a:off x="0" y="0"/>
            <a:ext cx="12192000" cy="67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3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299"/>
          <a:stretch/>
        </p:blipFill>
        <p:spPr>
          <a:xfrm>
            <a:off x="0" y="133004"/>
            <a:ext cx="12192000" cy="6297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1614" t="83336"/>
          <a:stretch/>
        </p:blipFill>
        <p:spPr>
          <a:xfrm>
            <a:off x="3854335" y="5341962"/>
            <a:ext cx="8337665" cy="109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2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749"/>
          <a:stretch/>
        </p:blipFill>
        <p:spPr>
          <a:xfrm>
            <a:off x="0" y="108065"/>
            <a:ext cx="12192000" cy="62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8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939"/>
          <a:stretch/>
        </p:blipFill>
        <p:spPr>
          <a:xfrm>
            <a:off x="0" y="58189"/>
            <a:ext cx="12192000" cy="65430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409" t="83562"/>
          <a:stretch/>
        </p:blipFill>
        <p:spPr>
          <a:xfrm>
            <a:off x="4073236" y="5469775"/>
            <a:ext cx="8118764" cy="11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6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961"/>
          <a:stretch/>
        </p:blipFill>
        <p:spPr>
          <a:xfrm>
            <a:off x="0" y="0"/>
            <a:ext cx="12192000" cy="665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3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944"/>
          <a:stretch/>
        </p:blipFill>
        <p:spPr>
          <a:xfrm>
            <a:off x="0" y="91440"/>
            <a:ext cx="12192000" cy="64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4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377"/>
          <a:stretch/>
        </p:blipFill>
        <p:spPr>
          <a:xfrm>
            <a:off x="0" y="174567"/>
            <a:ext cx="12192000" cy="6490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545" t="51306" r="57387" b="23729"/>
          <a:stretch/>
        </p:blipFill>
        <p:spPr>
          <a:xfrm>
            <a:off x="4089862" y="3325091"/>
            <a:ext cx="1105593" cy="1712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7682" t="6185" r="35227" b="86544"/>
          <a:stretch/>
        </p:blipFill>
        <p:spPr>
          <a:xfrm>
            <a:off x="7024253" y="241069"/>
            <a:ext cx="864525" cy="4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267"/>
          <a:stretch/>
        </p:blipFill>
        <p:spPr>
          <a:xfrm>
            <a:off x="0" y="324196"/>
            <a:ext cx="12208844" cy="63259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272" t="80046" r="52293"/>
          <a:stretch/>
        </p:blipFill>
        <p:spPr>
          <a:xfrm>
            <a:off x="4131425" y="5303520"/>
            <a:ext cx="1762300" cy="13466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7039" t="45559" r="54586" b="52963"/>
          <a:stretch/>
        </p:blipFill>
        <p:spPr>
          <a:xfrm>
            <a:off x="4522124" y="2975956"/>
            <a:ext cx="1022465" cy="99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7039" t="45559" r="54586" b="52963"/>
          <a:stretch/>
        </p:blipFill>
        <p:spPr>
          <a:xfrm>
            <a:off x="5593189" y="2975956"/>
            <a:ext cx="1022465" cy="997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7039" t="45559" r="54586" b="52963"/>
          <a:stretch/>
        </p:blipFill>
        <p:spPr>
          <a:xfrm>
            <a:off x="6807486" y="2975956"/>
            <a:ext cx="1022465" cy="997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7039" t="45559" r="54586" b="52963"/>
          <a:stretch/>
        </p:blipFill>
        <p:spPr>
          <a:xfrm>
            <a:off x="7946329" y="2975956"/>
            <a:ext cx="1022465" cy="997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7039" t="45559" r="54586" b="52963"/>
          <a:stretch/>
        </p:blipFill>
        <p:spPr>
          <a:xfrm>
            <a:off x="9184926" y="2975957"/>
            <a:ext cx="1022465" cy="997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7039" t="45559" r="54586" b="52963"/>
          <a:stretch/>
        </p:blipFill>
        <p:spPr>
          <a:xfrm>
            <a:off x="10348708" y="2975957"/>
            <a:ext cx="1022465" cy="997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6241" t="55289" r="6584" b="28206"/>
          <a:stretch/>
        </p:blipFill>
        <p:spPr>
          <a:xfrm>
            <a:off x="6866313" y="3632662"/>
            <a:ext cx="4538750" cy="11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7</cp:revision>
  <dcterms:created xsi:type="dcterms:W3CDTF">2023-02-15T06:50:44Z</dcterms:created>
  <dcterms:modified xsi:type="dcterms:W3CDTF">2023-02-15T06:57:05Z</dcterms:modified>
</cp:coreProperties>
</file>